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0478-2409-4B70-B5FB-6744A15789E9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C9F8-1FB8-4C9D-9F51-29420B2D4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466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0478-2409-4B70-B5FB-6744A15789E9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C9F8-1FB8-4C9D-9F51-29420B2D4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890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0478-2409-4B70-B5FB-6744A15789E9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C9F8-1FB8-4C9D-9F51-29420B2D4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898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0478-2409-4B70-B5FB-6744A15789E9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C9F8-1FB8-4C9D-9F51-29420B2D4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583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0478-2409-4B70-B5FB-6744A15789E9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C9F8-1FB8-4C9D-9F51-29420B2D4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671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0478-2409-4B70-B5FB-6744A15789E9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C9F8-1FB8-4C9D-9F51-29420B2D4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505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0478-2409-4B70-B5FB-6744A15789E9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C9F8-1FB8-4C9D-9F51-29420B2D4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400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0478-2409-4B70-B5FB-6744A15789E9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C9F8-1FB8-4C9D-9F51-29420B2D4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770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0478-2409-4B70-B5FB-6744A15789E9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C9F8-1FB8-4C9D-9F51-29420B2D4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403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0478-2409-4B70-B5FB-6744A15789E9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C9F8-1FB8-4C9D-9F51-29420B2D4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247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0478-2409-4B70-B5FB-6744A15789E9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5C9F8-1FB8-4C9D-9F51-29420B2D4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952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20478-2409-4B70-B5FB-6744A15789E9}" type="datetimeFigureOut">
              <a:rPr lang="ru-RU" smtClean="0"/>
              <a:t>10.11.2015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5C9F8-1FB8-4C9D-9F51-29420B2D4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884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Визитка участника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ФИО</a:t>
            </a:r>
          </a:p>
          <a:p>
            <a:r>
              <a:rPr lang="ru-RU" dirty="0" smtClean="0"/>
              <a:t>Класс</a:t>
            </a:r>
          </a:p>
          <a:p>
            <a:r>
              <a:rPr lang="ru-RU" dirty="0" smtClean="0"/>
              <a:t>Школа</a:t>
            </a:r>
          </a:p>
          <a:p>
            <a:r>
              <a:rPr lang="ru-RU" smtClean="0"/>
              <a:t>учитель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2985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Визитка участника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Визитка участника</dc:title>
  <dc:creator>user</dc:creator>
  <cp:lastModifiedBy>user</cp:lastModifiedBy>
  <cp:revision>1</cp:revision>
  <dcterms:created xsi:type="dcterms:W3CDTF">2015-11-10T10:06:11Z</dcterms:created>
  <dcterms:modified xsi:type="dcterms:W3CDTF">2015-11-10T10:07:11Z</dcterms:modified>
</cp:coreProperties>
</file>